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3" r:id="rId4"/>
    <p:sldId id="259" r:id="rId5"/>
    <p:sldId id="274" r:id="rId6"/>
    <p:sldId id="262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92741" y="162391"/>
            <a:ext cx="8758517" cy="653321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97" y="2627694"/>
            <a:ext cx="8850702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Фотогалерея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Гарибян Илоны Тофик </a:t>
            </a:r>
            <a:r>
              <a:rPr lang="ru-RU" b="1" i="1" dirty="0" err="1" smtClean="0">
                <a:solidFill>
                  <a:srgbClr val="C00000"/>
                </a:solidFill>
              </a:rPr>
              <a:t>кызы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участника Всероссийского конкурса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«Воспитатель года-2023»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294" y="365126"/>
            <a:ext cx="4435056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День рождения с весёлым клоуном</a:t>
            </a: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500" y="1771143"/>
            <a:ext cx="3600000" cy="4800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111" y="284672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48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3102" y="365126"/>
            <a:ext cx="3322247" cy="37583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Учимся рисовать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058" y="217168"/>
            <a:ext cx="5272893" cy="6374108"/>
          </a:xfrm>
        </p:spPr>
      </p:pic>
    </p:spTree>
    <p:extLst>
      <p:ext uri="{BB962C8B-B14F-4D97-AF65-F5344CB8AC3E}">
        <p14:creationId xmlns:p14="http://schemas.microsoft.com/office/powerpoint/2010/main" xmlns="" val="285150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7328" y="365126"/>
            <a:ext cx="42280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Какие красивые осенние листики!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28" y="365126"/>
            <a:ext cx="3953944" cy="52719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759" y="1777041"/>
            <a:ext cx="396589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02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29396"/>
            <a:ext cx="7886700" cy="182008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Мастер-класс для педагогов.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000" y="1259368"/>
            <a:ext cx="6840000" cy="5130000"/>
          </a:xfrm>
        </p:spPr>
      </p:pic>
    </p:spTree>
    <p:extLst>
      <p:ext uri="{BB962C8B-B14F-4D97-AF65-F5344CB8AC3E}">
        <p14:creationId xmlns:p14="http://schemas.microsoft.com/office/powerpoint/2010/main" xmlns="" val="3683373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3872" y="365126"/>
            <a:ext cx="3579962" cy="230043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Прикоснемся к истории.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2024" y="2886674"/>
            <a:ext cx="4785046" cy="360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795" y="284671"/>
            <a:ext cx="4785047" cy="360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795" y="4502008"/>
            <a:ext cx="35225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Музей 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+mj-lt"/>
              </a:rPr>
              <a:t>в группе.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94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062" y="365126"/>
            <a:ext cx="3880288" cy="1011729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День города.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341762"/>
            <a:ext cx="4035972" cy="5381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73" y="154918"/>
            <a:ext cx="4423999" cy="60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976" y="1433894"/>
            <a:ext cx="5015484" cy="2387600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836" y="3821494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351" y="1170017"/>
            <a:ext cx="5040000" cy="5019000"/>
          </a:xfrm>
        </p:spPr>
      </p:pic>
    </p:spTree>
    <p:extLst>
      <p:ext uri="{BB962C8B-B14F-4D97-AF65-F5344CB8AC3E}">
        <p14:creationId xmlns:p14="http://schemas.microsoft.com/office/powerpoint/2010/main" xmlns="" val="127656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976" y="1433894"/>
            <a:ext cx="5015484" cy="2387600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836" y="3821494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85" y="1351172"/>
            <a:ext cx="3600000" cy="4800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350" y="1351173"/>
            <a:ext cx="3600000" cy="48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1381" y="293298"/>
            <a:ext cx="547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Экскурсии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70690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301924"/>
            <a:ext cx="7886700" cy="19926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Экскурсии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885" y="1351172"/>
            <a:ext cx="3600000" cy="4800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350" y="1351173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05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7766" y="0"/>
            <a:ext cx="4960190" cy="175978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+mn-lt"/>
              </a:rPr>
              <a:t>Театрализация с родителями</a:t>
            </a:r>
            <a:endParaRPr lang="en-US" sz="54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12"/>
          <a:stretch/>
        </p:blipFill>
        <p:spPr>
          <a:xfrm>
            <a:off x="119410" y="1854678"/>
            <a:ext cx="4680000" cy="48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5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7"/>
          <a:stretch/>
        </p:blipFill>
        <p:spPr>
          <a:xfrm>
            <a:off x="227792" y="210207"/>
            <a:ext cx="5847187" cy="582561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71091" y="2680138"/>
            <a:ext cx="3696864" cy="1345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002060"/>
                </a:solidFill>
                <a:latin typeface="+mn-lt"/>
              </a:rPr>
              <a:t>Театрализация с родителями</a:t>
            </a:r>
            <a:endParaRPr lang="en-US" sz="54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3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976" y="1433894"/>
            <a:ext cx="5015484" cy="2387600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836" y="3821494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14" b="34088"/>
          <a:stretch/>
        </p:blipFill>
        <p:spPr>
          <a:xfrm>
            <a:off x="1089837" y="304800"/>
            <a:ext cx="6698329" cy="61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44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6593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Экскурсия и игры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спортивной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площадке.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4759" y="210229"/>
            <a:ext cx="4099034" cy="54653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622" y="1837338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5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512029" cy="49487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Бодрящая зарядка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8" t="24383" r="30324"/>
          <a:stretch/>
        </p:blipFill>
        <p:spPr>
          <a:xfrm>
            <a:off x="5150069" y="200706"/>
            <a:ext cx="3720662" cy="6347239"/>
          </a:xfrm>
        </p:spPr>
      </p:pic>
    </p:spTree>
    <p:extLst>
      <p:ext uri="{BB962C8B-B14F-4D97-AF65-F5344CB8AC3E}">
        <p14:creationId xmlns:p14="http://schemas.microsoft.com/office/powerpoint/2010/main" xmlns="" val="2670944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41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Фотогалерея  Гарибян Илоны Тофик кызы, участника Всероссийского конкурса  «Воспитатель года-2023»</vt:lpstr>
      <vt:lpstr>Слайд 2</vt:lpstr>
      <vt:lpstr>Слайд 3</vt:lpstr>
      <vt:lpstr>Экскурсии</vt:lpstr>
      <vt:lpstr>Театрализация с родителями</vt:lpstr>
      <vt:lpstr>Слайд 6</vt:lpstr>
      <vt:lpstr>Слайд 7</vt:lpstr>
      <vt:lpstr>Экскурсия и игры на спортивной  площадке.</vt:lpstr>
      <vt:lpstr>Бодрящая зарядка</vt:lpstr>
      <vt:lpstr>День рождения с весёлым клоуном</vt:lpstr>
      <vt:lpstr>Учимся рисовать</vt:lpstr>
      <vt:lpstr>Какие красивые осенние листики!</vt:lpstr>
      <vt:lpstr>Мастер-класс для педагогов.</vt:lpstr>
      <vt:lpstr>Прикоснемся к истории.</vt:lpstr>
      <vt:lpstr>День города.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16</cp:revision>
  <dcterms:created xsi:type="dcterms:W3CDTF">2018-09-04T12:10:47Z</dcterms:created>
  <dcterms:modified xsi:type="dcterms:W3CDTF">2022-11-25T08:10:43Z</dcterms:modified>
</cp:coreProperties>
</file>