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8" r:id="rId6"/>
    <p:sldId id="283" r:id="rId7"/>
    <p:sldId id="286" r:id="rId8"/>
    <p:sldId id="287" r:id="rId9"/>
    <p:sldId id="262" r:id="rId10"/>
    <p:sldId id="257" r:id="rId11"/>
    <p:sldId id="258" r:id="rId12"/>
    <p:sldId id="27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7" autoAdjust="0"/>
  </p:normalViewPr>
  <p:slideViewPr>
    <p:cSldViewPr snapToGrid="0">
      <p:cViewPr varScale="1">
        <p:scale>
          <a:sx n="94" d="100"/>
          <a:sy n="94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0B68-872A-436C-94B5-9DB00326C0B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6B94-7FAE-483A-996A-E9EE6E682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D6B94-7FAE-483A-996A-E9EE6E6821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3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D6B94-7FAE-483A-996A-E9EE6E6821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1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3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0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42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9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3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6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3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7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9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2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5D3C62-7AFD-427E-A2BB-EB6029C3912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Ec1XlR9D2AU&amp;feature=emb_logo" TargetMode="External"/><Relationship Id="rId4" Type="http://schemas.openxmlformats.org/officeDocument/2006/relationships/hyperlink" Target="https://youtu.be/TmI98CNLe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024818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m.tiktok.com/ZSq13fta/" TargetMode="External"/><Relationship Id="rId5" Type="http://schemas.openxmlformats.org/officeDocument/2006/relationships/hyperlink" Target="https://www.instagram.com/rmc26_stavropol?r=nametag" TargetMode="External"/><Relationship Id="rId4" Type="http://schemas.openxmlformats.org/officeDocument/2006/relationships/hyperlink" Target="https://ok.ru/profile/5965315210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6LznmwKp-M" TargetMode="External"/><Relationship Id="rId2" Type="http://schemas.openxmlformats.org/officeDocument/2006/relationships/hyperlink" Target="https://youtu.be/qAxsMjriFbo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hyperlink" Target="https://stv24.tv/programmy/aktualnoe-intervyu-primernaya-programma-vospitaniya-i-navigator-dopolnitelnogo-obrazovaniy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v24.tv/novosti/sajt-s-bazoj-detskih-kruzhkov-i-studij-sozdali-na-stavropole/" TargetMode="External"/><Relationship Id="rId2" Type="http://schemas.openxmlformats.org/officeDocument/2006/relationships/hyperlink" Target="https://tass.ru/nacionalnye-proekty/9696391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ria.ru/20201012/navigator-1579438356.html" TargetMode="External"/><Relationship Id="rId4" Type="http://schemas.openxmlformats.org/officeDocument/2006/relationships/hyperlink" Target="https://edu.ru/app.php/news/nacionalnyy-proekt-obrazovanie/v-stavropolskom-krae-zarabotal-navigator-dopobraz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E17AC-9888-4CA5-BE35-B38418F9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3200" y="2428240"/>
            <a:ext cx="8036560" cy="3616960"/>
          </a:xfrm>
        </p:spPr>
        <p:txBody>
          <a:bodyPr>
            <a:noAutofit/>
          </a:bodyPr>
          <a:lstStyle/>
          <a:p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«Проведение информационной кампании среди потребителей образовательных услуг о введении системы персонифицированного финансирования»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5FFF6B-A179-4574-B2E8-5036E54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2218988"/>
            <a:ext cx="3772349" cy="2728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8825C-F3DB-4317-8917-ABE7916E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8148" r="15417" b="57482"/>
          <a:stretch/>
        </p:blipFill>
        <p:spPr>
          <a:xfrm>
            <a:off x="142240" y="33572"/>
            <a:ext cx="10027920" cy="2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CB1D6-23E2-49C0-9507-DB6D87EB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Пилотные муниципалитеты: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57B2-D3EF-4D74-8F96-91099C42A7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24005"/>
            <a:ext cx="10515600" cy="440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Буденновский муниципальный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Георгиевский городской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Изобильненский городской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Кочубеевский муниципальный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Предгорный муниципальный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Шпаковский муниципальный округ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Невинномысск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Пятигорск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Ставрополь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1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5F9D88-611B-463C-B3B6-1804FF3D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8489" r="23584" b="170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E9B77-E367-40C1-AAFB-D7C1D59F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5" y="153191"/>
            <a:ext cx="11159175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в образовательных организациях  с целью ознакомления о порядке выдачи сертификатов с номиналом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B0BA4-B12E-45C8-BEFC-CA9FA140F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00" t="12266" r="29350" b="3734"/>
          <a:stretch/>
        </p:blipFill>
        <p:spPr>
          <a:xfrm>
            <a:off x="263075" y="1690688"/>
            <a:ext cx="3471672" cy="4351339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3E13D945-775C-4226-8494-0FFC04CCF2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41" t="22373" r="25293" b="7715"/>
          <a:stretch/>
        </p:blipFill>
        <p:spPr>
          <a:xfrm>
            <a:off x="4093845" y="1690687"/>
            <a:ext cx="3928110" cy="43513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8E320-03D0-4020-9D20-AE95B17C8F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41" t="24642" r="62372" b="11879"/>
          <a:stretch/>
        </p:blipFill>
        <p:spPr>
          <a:xfrm>
            <a:off x="8229599" y="1690687"/>
            <a:ext cx="319265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4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0AEF25-E1F4-4540-A874-4EE2221CB363}"/>
              </a:ext>
            </a:extLst>
          </p:cNvPr>
          <p:cNvSpPr/>
          <p:nvPr/>
        </p:nvSpPr>
        <p:spPr>
          <a:xfrm>
            <a:off x="325120" y="1676400"/>
            <a:ext cx="11592560" cy="294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5703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20E749-CAC8-445A-A723-7DD6AF5D8F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5215" y="1864889"/>
            <a:ext cx="10363826" cy="436543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Неполнота и недостаточность информации о внедряемой системе персонифицированного финансирования;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потребителями своих прав, предоставляемых сертификатом, и порядке их реализации;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педагогическими работниками принципов работы персонифицированного финансирования;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пошагового алгоритма работы образовательных организаций в системе персонифицированного финансирования.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2AF2DB-614E-4CF5-A496-52628CC3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5" y="268712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проблемные точки при проведении информационных кампаний</a:t>
            </a:r>
          </a:p>
        </p:txBody>
      </p:sp>
    </p:spTree>
    <p:extLst>
      <p:ext uri="{BB962C8B-B14F-4D97-AF65-F5344CB8AC3E}">
        <p14:creationId xmlns:p14="http://schemas.microsoft.com/office/powerpoint/2010/main" val="384600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81556-3F1C-4AC1-92BE-01B85F5F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14" y="181637"/>
            <a:ext cx="11661621" cy="159617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 среди родительской общественности  о введении персонифицированного учета                                  на территории Ставропольского края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87B6F6-35F0-42D9-8D9A-40DBB7C6F1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4" y="2006600"/>
            <a:ext cx="4293446" cy="2844800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224F514-4500-42E1-B3F5-2B223FE9E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3" t="25062" r="26877" b="7979"/>
          <a:stretch/>
        </p:blipFill>
        <p:spPr>
          <a:xfrm>
            <a:off x="4675920" y="2006600"/>
            <a:ext cx="3660944" cy="36274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2F6421-8BAA-4AA3-9F4F-EC5937F81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224" y="1830537"/>
            <a:ext cx="3316511" cy="38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82851-9692-48E1-9BD5-7D06B3C1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6" y="268712"/>
            <a:ext cx="11714771" cy="130016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 среди родительской общественности  о введении персонифицированного учета                                  на территории Ставропольского края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250DF5-4475-42E0-B93A-85C968699A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6000" t="21764" r="26177" b="15655"/>
          <a:stretch/>
        </p:blipFill>
        <p:spPr>
          <a:xfrm>
            <a:off x="304326" y="1937172"/>
            <a:ext cx="4654227" cy="34242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BEFB56-D5B0-4C20-AD05-A916A274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70" y="1937172"/>
            <a:ext cx="2798307" cy="34242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EFAEDC-8942-4794-8A90-B347E175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42" y="1937172"/>
            <a:ext cx="2584928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6665E-37D1-4B55-B15E-88D9B567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12319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в школах, организация массовой выдачи сертификатов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AD648-A5B7-4B71-A8A5-BB5BAF2F7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1" t="23490" r="63136" b="11394"/>
          <a:stretch/>
        </p:blipFill>
        <p:spPr>
          <a:xfrm>
            <a:off x="511444" y="1565329"/>
            <a:ext cx="3270142" cy="4463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FAF259-33A4-4BCC-8AAD-E3C5A0732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679" y="1618860"/>
            <a:ext cx="6164134" cy="45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49619-80D5-45CC-843E-CAAFA097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8284"/>
            <a:ext cx="10364451" cy="139566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обучающих видео о регистрации в Навигаторе                     и порядке получения сертификатов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CA252E-2A2E-4CE6-B767-72835C882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498" t="47332" r="12375" b="28434"/>
          <a:stretch/>
        </p:blipFill>
        <p:spPr>
          <a:xfrm>
            <a:off x="2160606" y="1356651"/>
            <a:ext cx="8050194" cy="28851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03EA6-CBAA-4AB8-B494-B12433C5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529547"/>
            <a:ext cx="5140523" cy="677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79A45-0225-407C-A1A8-67E0722D9185}"/>
              </a:ext>
            </a:extLst>
          </p:cNvPr>
          <p:cNvSpPr txBox="1"/>
          <p:nvPr/>
        </p:nvSpPr>
        <p:spPr>
          <a:xfrm>
            <a:off x="304800" y="5127843"/>
            <a:ext cx="499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https://youtu.be/TmI98CNLeAM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11304C-E5BC-40D8-B44C-4BDCFD50619C}"/>
              </a:ext>
            </a:extLst>
          </p:cNvPr>
          <p:cNvSpPr/>
          <p:nvPr/>
        </p:nvSpPr>
        <p:spPr>
          <a:xfrm>
            <a:off x="6448552" y="4500813"/>
            <a:ext cx="480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Как зарегистрироваться в Навигаторе и получить сертификат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DADF-676E-41FF-A5E0-DDDD35A99676}"/>
              </a:ext>
            </a:extLst>
          </p:cNvPr>
          <p:cNvSpPr txBox="1"/>
          <p:nvPr/>
        </p:nvSpPr>
        <p:spPr>
          <a:xfrm>
            <a:off x="6389165" y="5082991"/>
            <a:ext cx="459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https://www.youtube.com/watch?v=Ec1XlR9D2AU&amp;feature=emb_logo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86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3F0D7A-8528-49B6-B5C8-F928C6A3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13361"/>
            <a:ext cx="11988800" cy="135209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0D732E-C933-4B8B-8CC7-6E41CBA54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737189"/>
            <a:ext cx="4590288" cy="3932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A4A76-076B-4B48-995B-B7E0E30D0CE7}"/>
              </a:ext>
            </a:extLst>
          </p:cNvPr>
          <p:cNvSpPr txBox="1"/>
          <p:nvPr/>
        </p:nvSpPr>
        <p:spPr>
          <a:xfrm>
            <a:off x="4880864" y="2361184"/>
            <a:ext cx="7199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Контакте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https://vk.com/public200248186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Одноклассники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https://ok.ru/profile/596531521069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457200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https://www.instagram.com/rmc26_stavropol?r=nametag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√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Tik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Tok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https://vm.tiktok.com/ZSq13fta/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690DA-3EA1-4590-9E03-5AB32E38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20677"/>
            <a:ext cx="11338560" cy="125092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ПФ ДОД на региональном и  муниципальных телевизионных и радио-каналах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65BF0-06C2-4CC7-917E-B267A4A8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https://youtu.be/qAxsMjriFbo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https://youtu.be/l6LznmwKp-M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https://stv24.tv/programmy/aktualnoe-intervyu-primernaya-programma-vospitaniya-i-navigator-dopolnitelnogo-obrazovaniya/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4D357-386A-43B9-AA90-FE05C30BC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1825625"/>
            <a:ext cx="56896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1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A2AA8-995B-46C3-90AE-A51A8B82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1"/>
            <a:ext cx="11036926" cy="1115589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подробной информации </a:t>
            </a:r>
            <a:b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ПФ ДОД на сайтах учреждений, ОМСУ, РОИВ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74CFC-DC41-4FBF-9243-6DBEC0B9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64888"/>
            <a:ext cx="10909926" cy="34818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https://tass.ru/nacionalnye-proekty/9696391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https://stv24.tv/novosti/sajt-s-bazoj-detskih-kruzhkov-i-studij-sozdali-na-stavropole/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https://edu.ru/app.php/news/nacionalnyy-proekt-obrazovanie/v-stavropolskom-krae-zarabotal-navigator-dopobrazo/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https://ria.ru/20201012/navigator-1579438356.html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6081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654</TotalTime>
  <Words>377</Words>
  <Application>Microsoft Office PowerPoint</Application>
  <PresentationFormat>Широкоэкранный</PresentationFormat>
  <Paragraphs>46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Times New Roman</vt:lpstr>
      <vt:lpstr>Tw Cen MT</vt:lpstr>
      <vt:lpstr>Wingdings</vt:lpstr>
      <vt:lpstr>Капля</vt:lpstr>
      <vt:lpstr>         «Проведение информационной кампании среди потребителей образовательных услуг о введении системы персонифицированного финансирования»  </vt:lpstr>
      <vt:lpstr>Основные проблемные точки при проведении информационных кампаний</vt:lpstr>
      <vt:lpstr>Проведение информационной кампании среди родительской общественности  о введении персонифицированного учета                                  на территории Ставропольского края</vt:lpstr>
      <vt:lpstr>Проведение информационной кампании среди родительской общественности  о введении персонифицированного учета                                  на территории Ставропольского края</vt:lpstr>
      <vt:lpstr>Проведение родительских собраний в школах, организация массовой выдачи сертификатов</vt:lpstr>
      <vt:lpstr>Создание обучающих видео о регистрации в Навигаторе                     и порядке получения сертификатов</vt:lpstr>
      <vt:lpstr> 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 </vt:lpstr>
      <vt:lpstr>Реклама ПФ ДОД на региональном и  муниципальных телевизионных и радио-каналах</vt:lpstr>
      <vt:lpstr>Размещение подробной информации  о внедрении ПФ ДОД на сайтах учреждений, ОМСУ, РОИВ</vt:lpstr>
      <vt:lpstr>Пилотные муниципалитеты: </vt:lpstr>
      <vt:lpstr>Презентация PowerPoint</vt:lpstr>
      <vt:lpstr>Проведение родительских собраний в образовательных организациях  с целью ознакомления о порядке выдачи сертификатов с номиналом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шаги и документы, указанные в дорожной карте по внедрению персонифицированного финансирования дополнительного образования детей </dc:title>
  <dc:creator>admin</dc:creator>
  <cp:lastModifiedBy>Краевой центр экологии туризма и краеведения ГБУДО</cp:lastModifiedBy>
  <cp:revision>94</cp:revision>
  <dcterms:created xsi:type="dcterms:W3CDTF">2021-02-22T19:16:42Z</dcterms:created>
  <dcterms:modified xsi:type="dcterms:W3CDTF">2021-08-25T09:45:48Z</dcterms:modified>
</cp:coreProperties>
</file>