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90" r:id="rId5"/>
    <p:sldId id="265" r:id="rId6"/>
    <p:sldId id="267" r:id="rId7"/>
    <p:sldId id="272" r:id="rId8"/>
    <p:sldId id="262" r:id="rId9"/>
    <p:sldId id="293" r:id="rId10"/>
    <p:sldId id="277" r:id="rId11"/>
    <p:sldId id="291" r:id="rId12"/>
    <p:sldId id="285" r:id="rId13"/>
    <p:sldId id="278" r:id="rId14"/>
    <p:sldId id="289" r:id="rId15"/>
    <p:sldId id="279" r:id="rId16"/>
    <p:sldId id="292" r:id="rId17"/>
    <p:sldId id="287" r:id="rId18"/>
    <p:sldId id="28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9286F7B-E3B8-4EFF-9561-BA6DC35D12F1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CBF8AE8-5243-4278-975E-0B712C5F9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жизнь в детском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саду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Воспитатель: </a:t>
            </a:r>
            <a:r>
              <a:rPr lang="ru-RU" dirty="0" err="1" smtClean="0"/>
              <a:t>Линенко</a:t>
            </a:r>
            <a:r>
              <a:rPr lang="ru-RU" dirty="0" smtClean="0"/>
              <a:t> М.В.</a:t>
            </a:r>
          </a:p>
          <a:p>
            <a:r>
              <a:rPr lang="ru-RU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Встреча с инспектором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то\ПДД\P1030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721523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Учим правила дорожного движения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  <p:extLst>
      <p:ext uri="{BB962C8B-B14F-4D97-AF65-F5344CB8AC3E}">
        <p14:creationId xmlns:p14="http://schemas.microsoft.com/office/powerpoint/2010/main" val="160644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по ПДД</a:t>
            </a:r>
            <a:endParaRPr lang="ru-RU" dirty="0"/>
          </a:p>
        </p:txBody>
      </p:sp>
      <p:pic>
        <p:nvPicPr>
          <p:cNvPr id="8194" name="Picture 2" descr="F:\Camera\IMG_20160208_164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643337" cy="5572163"/>
          </a:xfrm>
          <a:prstGeom prst="rect">
            <a:avLst/>
          </a:prstGeom>
          <a:noFill/>
        </p:spPr>
      </p:pic>
      <p:pic>
        <p:nvPicPr>
          <p:cNvPr id="8195" name="Picture 3" descr="F:\Camera\IMG_20160208_16485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71612"/>
            <a:ext cx="3786214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Праздники посвященный дню города 2015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то\День города\P1040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7215238" cy="487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 посвященный дню города 2016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5689"/>
            <a:ext cx="7239000" cy="435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Спартакиада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Фото\4гр. соревнования\P10402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728667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040"/>
            <a:ext cx="7239000" cy="6136323"/>
          </a:xfrm>
        </p:spPr>
      </p:pic>
    </p:spTree>
    <p:extLst>
      <p:ext uri="{BB962C8B-B14F-4D97-AF65-F5344CB8AC3E}">
        <p14:creationId xmlns:p14="http://schemas.microsoft.com/office/powerpoint/2010/main" val="101843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ария\Desktop\флешка\Фото\9 Мая\P1030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Пальчикова</a:t>
            </a:r>
            <a:r>
              <a:rPr lang="ru-RU" dirty="0" smtClean="0"/>
              <a:t> гимнастика</a:t>
            </a:r>
            <a:endParaRPr lang="ru-RU" dirty="0"/>
          </a:p>
        </p:txBody>
      </p:sp>
      <p:pic>
        <p:nvPicPr>
          <p:cNvPr id="1026" name="Picture 2" descr="F:\Camera\IMG_20160118_10101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63040"/>
            <a:ext cx="3816424" cy="4740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Культурно –гигиенические навыки</a:t>
            </a:r>
            <a:endParaRPr lang="ru-RU" dirty="0"/>
          </a:p>
        </p:txBody>
      </p:sp>
      <p:pic>
        <p:nvPicPr>
          <p:cNvPr id="9218" name="Picture 2" descr="F:\Camera\IMG_20160322_082736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9725"/>
            <a:ext cx="3714776" cy="4846638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71612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«день матери!»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  <p:extLst>
      <p:ext uri="{BB962C8B-B14F-4D97-AF65-F5344CB8AC3E}">
        <p14:creationId xmlns:p14="http://schemas.microsoft.com/office/powerpoint/2010/main" val="364368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err="1" smtClean="0"/>
              <a:t>Экскурси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5839"/>
            <a:ext cx="2726233" cy="4846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1" y="1700808"/>
            <a:ext cx="2900921" cy="473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Праздник масленица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11" y="1609725"/>
            <a:ext cx="3634978" cy="484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Гимнастика пробуждения</a:t>
            </a:r>
            <a:endParaRPr lang="ru-RU" dirty="0"/>
          </a:p>
        </p:txBody>
      </p:sp>
      <p:pic>
        <p:nvPicPr>
          <p:cNvPr id="3074" name="Picture 2" descr="F:\Camera\IMG_20160118_15050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5" y="1785926"/>
            <a:ext cx="5429288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Дорожка здоровья</a:t>
            </a:r>
            <a:endParaRPr lang="ru-RU" dirty="0"/>
          </a:p>
        </p:txBody>
      </p:sp>
      <p:pic>
        <p:nvPicPr>
          <p:cNvPr id="7170" name="Picture 2" descr="F:\Camera\IMG_20160118_150709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214710" cy="4857784"/>
          </a:xfrm>
          <a:prstGeom prst="rect">
            <a:avLst/>
          </a:prstGeom>
          <a:noFill/>
        </p:spPr>
      </p:pic>
      <p:pic>
        <p:nvPicPr>
          <p:cNvPr id="7171" name="Picture 3" descr="F:\Camera\IMG_20160118_15062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609725"/>
            <a:ext cx="3857651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Олимпиада «Красота и грация»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11" y="1609725"/>
            <a:ext cx="3634978" cy="4846638"/>
          </a:xfrm>
        </p:spPr>
      </p:pic>
    </p:spTree>
    <p:extLst>
      <p:ext uri="{BB962C8B-B14F-4D97-AF65-F5344CB8AC3E}">
        <p14:creationId xmlns:p14="http://schemas.microsoft.com/office/powerpoint/2010/main" val="690553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137</TotalTime>
  <Words>62</Words>
  <Application>Microsoft Office PowerPoint</Application>
  <PresentationFormat>Экран (4:3)</PresentationFormat>
  <Paragraphs>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Trebuchet MS</vt:lpstr>
      <vt:lpstr>Wingdings</vt:lpstr>
      <vt:lpstr>Wingdings 2</vt:lpstr>
      <vt:lpstr>Изящная</vt:lpstr>
      <vt:lpstr>   жизнь в детском  саду  </vt:lpstr>
      <vt:lpstr>Пальчикова гимнастика</vt:lpstr>
      <vt:lpstr>Культурно –гигиенические навыки</vt:lpstr>
      <vt:lpstr>Праздник «день матери!»</vt:lpstr>
      <vt:lpstr>                Экскурси</vt:lpstr>
      <vt:lpstr>     Праздник масленица</vt:lpstr>
      <vt:lpstr>Гимнастика пробуждения</vt:lpstr>
      <vt:lpstr>Дорожка здоровья</vt:lpstr>
      <vt:lpstr>Олимпиада «Красота и грация»</vt:lpstr>
      <vt:lpstr>Встреча с инспектором </vt:lpstr>
      <vt:lpstr>Учим правила дорожного движения</vt:lpstr>
      <vt:lpstr>Акция по ПДД</vt:lpstr>
      <vt:lpstr>Праздники посвященный дню города 2015 </vt:lpstr>
      <vt:lpstr>Праздник посвященный дню города 2016 года</vt:lpstr>
      <vt:lpstr>Спартакиада с родителями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Дом_Родной</cp:lastModifiedBy>
  <cp:revision>19</cp:revision>
  <dcterms:created xsi:type="dcterms:W3CDTF">2016-06-05T08:19:14Z</dcterms:created>
  <dcterms:modified xsi:type="dcterms:W3CDTF">2018-11-09T15:32:56Z</dcterms:modified>
</cp:coreProperties>
</file>