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90" r:id="rId13"/>
    <p:sldId id="291" r:id="rId14"/>
    <p:sldId id="266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8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наших родителей»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Жанна Викторовна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24408"/>
            <a:ext cx="9144000" cy="6882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1" y="1412776"/>
            <a:ext cx="8229600" cy="7709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«Хочу знать, кем работают мои родители?»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3140968"/>
            <a:ext cx="5472608" cy="2592288"/>
          </a:xfrm>
        </p:spPr>
        <p:txBody>
          <a:bodyPr>
            <a:normAutofit/>
          </a:bodyPr>
          <a:lstStyle/>
          <a:p>
            <a:pPr lvl="0" algn="ctr"/>
            <a:endParaRPr lang="ru-RU" sz="2000" b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знаем?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 мы хотим узнать?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мы будем делать?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2411760" y="242088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24408"/>
            <a:ext cx="9144000" cy="6882408"/>
          </a:xfrm>
          <a:prstGeom prst="rect">
            <a:avLst/>
          </a:prstGeom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труде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 велик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словами, а делами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славит тех, кто трудится для всех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труд, того люди чтут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боится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в полете, а человека - в работе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труд – радость, для того жизнь – счастье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24408"/>
            <a:ext cx="9144000" cy="6882408"/>
          </a:xfrm>
          <a:prstGeom prst="rect">
            <a:avLst/>
          </a:prstGeom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 труде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профессий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профессий разных,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их нам не перечесть: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врачи и водолазы,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Токари, шахтеры есть.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в школе нас учитель,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портной костюмы шьет.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новый дом строитель,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корабль ведет.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— не ошибиться,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Выбирая, кем же стать?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Парикмахером, певицей,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Луну летать.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все дяди, тети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делают для нас,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стихи про них найдете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работах их рассказ!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Левина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«Все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важны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нам нужны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Врач, психолог и учитель,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и попечитель,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Тракторист, геодезист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юрист, экономист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сейчас не буду,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скажу вам точно 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профессии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– своя.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любишь русский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Станешь журналистом,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географию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геодезистом,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любишь всякие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науки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Изобретать будешь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ты штуки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знаниям любовь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Заложите с детства,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с ними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будут средства!</a:t>
            </a:r>
          </a:p>
        </p:txBody>
      </p:sp>
    </p:spTree>
    <p:extLst>
      <p:ext uri="{BB962C8B-B14F-4D97-AF65-F5344CB8AC3E}">
        <p14:creationId xmlns:p14="http://schemas.microsoft.com/office/powerpoint/2010/main" val="4069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24408"/>
            <a:ext cx="9144000" cy="6882408"/>
          </a:xfrm>
          <a:prstGeom prst="rect">
            <a:avLst/>
          </a:prstGeom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61926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«Папины профессии»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мостовая и воет мотор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 нам едет папа-шофёр.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синему небу летит самолёт.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управляет папа-пилот.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шагает с военными в ряд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серой шинели папа-солдат.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многоборье у нас рекордсмен?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отвечаем: «Папа-спортсмен!»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 рубить не устал в недрах гор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от сажи папа-шахтёр.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Плавится сталь, из котла валит пар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Папа-рабочий, он – сталевар.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Вылечит тысячи сломанных рук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детской больнице папа-хирург.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установит, прочистит засор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Папа-сантехник, или монтёр.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выступает на сцене на бис?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известный папа-артист.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ненужной профессии нет!»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нас с детства папа-поэт.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Настя Доброта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 быстро и тихо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Шьёт для детишек мама-портниха.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Доит корову с утра спозаранку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чистом загоне мама-доярка.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больные без всяких уколов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Вылечит мама – врач-стоматолог.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очень много занятий.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там няня и воспитатель.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не меньше занятий. Смотрите: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оценки мама-учитель.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растить не устанет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Чудо-растение мама-ботаник.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 в газеты статьи и записки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Мама-писатель и журналистка.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Вкусной колбаски достала с витрины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она – продавец магазина.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Плюшки и булочки кушать спешите!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испекла нам мама-кондитер.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самолёта прыгает с риском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Смелая мама-парашютистка.</a:t>
            </a:r>
          </a:p>
        </p:txBody>
      </p:sp>
    </p:spTree>
    <p:extLst>
      <p:ext uri="{BB962C8B-B14F-4D97-AF65-F5344CB8AC3E}">
        <p14:creationId xmlns:p14="http://schemas.microsoft.com/office/powerpoint/2010/main" val="14563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1044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должна быть выбрана по душе, должна интересовать человека, тогда она будет приносить человеку радость, да и дело будет спориться!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9523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трудятся наши мамы:</a:t>
            </a:r>
            <a:endParaRPr lang="ru-RU" sz="6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Эмма Алибековна – повар,</a:t>
            </a:r>
            <a:b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 Ольга Владимировна - юрисконсульт; </a:t>
            </a:r>
            <a:b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Шапочкина Татьяна Петровна – специалист по работе с молодёжью </a:t>
            </a:r>
            <a:endParaRPr lang="ru-RU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1578284"/>
            <a:ext cx="2537404" cy="367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202">
            <a:off x="491122" y="2034537"/>
            <a:ext cx="2404731" cy="376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34">
            <a:off x="6337716" y="1991863"/>
            <a:ext cx="2357005" cy="377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Хаджичикова</a:t>
            </a: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Алексеевна – домохозяйка, </a:t>
            </a:r>
            <a:b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Мацегорова</a:t>
            </a: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Васильевна – мастер-универсал,</a:t>
            </a:r>
            <a:b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Карабанова Юлия Андреевна – старший юрисконсульт</a:t>
            </a:r>
            <a:endParaRPr lang="ru-RU" sz="2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448272" cy="355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8" y="1917985"/>
            <a:ext cx="2880320" cy="435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1418"/>
            <a:ext cx="2563890" cy="351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Бобелева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Таисия Викторовна – главный бухгалтер,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Суховеева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Владимировна – домохозяйка,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Калядина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Юрьевна – специалист ПТО</a:t>
            </a:r>
            <a:endParaRPr lang="ru-RU" sz="1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65662"/>
            <a:ext cx="2667744" cy="35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5043"/>
            <a:ext cx="2660708" cy="354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50" y="1916832"/>
            <a:ext cx="2448271" cy="397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6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Пахомова 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 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домохозяйка,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Стогниева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Васильевна – ведущий специалист,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Чаплыгина Ольга Сергеевна - 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домохозяйка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21" y="2355842"/>
            <a:ext cx="2705348" cy="360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70" y="1791469"/>
            <a:ext cx="2438002" cy="325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1451"/>
            <a:ext cx="2438016" cy="325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особое значение для полноценного развития приобретает приобщение к миру взрослых людей и созданных их трудом предметов. Ознакомление с профессиями вхождение ребенка в современный мир, приобщение к его ценностям. </a:t>
            </a:r>
          </a:p>
        </p:txBody>
      </p:sp>
    </p:spTree>
    <p:extLst>
      <p:ext uri="{BB962C8B-B14F-4D97-AF65-F5344CB8AC3E}">
        <p14:creationId xmlns:p14="http://schemas.microsoft.com/office/powerpoint/2010/main" val="3701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Масленникова Виктория 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домохозяйка,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Баженова Светлана Викторовна – регулировщик радиоэлектронной аппаратуры и приборов с ПК,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риненко Анна Игоревна –  билетный кассир на ж/д транспорте</a:t>
            </a:r>
            <a:endParaRPr lang="ru-RU" sz="1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716">
            <a:off x="393144" y="2924272"/>
            <a:ext cx="2633112" cy="351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017">
            <a:off x="6151568" y="2945512"/>
            <a:ext cx="2639149" cy="351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57" y="1467338"/>
            <a:ext cx="3285057" cy="246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9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Попенко Наталья Владимировна –  специалист ОУП,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Пронь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 Станиславовна – заместитель начальника отдела учета и отчетности </a:t>
            </a: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финуправления</a:t>
            </a:r>
            <a:endParaRPr lang="ru-RU" sz="1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51907"/>
            <a:ext cx="318635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2083125"/>
            <a:ext cx="4618489" cy="278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1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Конопацкая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Владимировна 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домохозяйка,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Ольга Николаевна – специалист ОБУ,</a:t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Юлия Михайловна - 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домохозяйка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9" y="2564904"/>
            <a:ext cx="2715766" cy="36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83764"/>
            <a:ext cx="2736304" cy="364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556792"/>
            <a:ext cx="2862317" cy="3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5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Ларина Светлана Александровна 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помошник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воспитателя,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Ерлыченкова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Витальевна – </a:t>
            </a:r>
            <a:r>
              <a:rPr lang="ru-RU" sz="1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помошник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705348" cy="360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64889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6040"/>
            <a:ext cx="9154228" cy="6865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Несина</a:t>
            </a: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 Александровна – заместитель директора магазина,</a:t>
            </a:r>
            <a: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Ольга Владимировна – </a:t>
            </a: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косметолог,</a:t>
            </a:r>
            <a: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Сухоручкина Галина Эдуардовна - </a:t>
            </a:r>
            <a:r>
              <a:rPr lang="ru-RU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923028" y="2183764"/>
            <a:ext cx="273630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416">
            <a:off x="323528" y="1772816"/>
            <a:ext cx="2778956" cy="37052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214">
            <a:off x="6516216" y="1700808"/>
            <a:ext cx="2360860" cy="4197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4" y="2564904"/>
            <a:ext cx="2656726" cy="40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трудятся наши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папы: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Хаджичиков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разведвзвода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ТСР,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Карабанов Иван Георгиевич – пожарный (спасатель),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Мацегоров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Александрович - теплотехник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826482" cy="376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09" y="2901053"/>
            <a:ext cx="255223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3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Могилевец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Михайлович – машинист тепловоза,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 Михаил Иванович – челюстно-лицевой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хирург,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Ерлыченков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Евгеньевич – начальник смены ОАО «Азот»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2"/>
            <a:ext cx="2736304" cy="364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646295" cy="35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53" y="1772816"/>
            <a:ext cx="2661760" cy="354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1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Азиз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Алиевич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слесарь ремонтник и дежурный энергетик,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 Андрей Викторович - слесарь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9423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70784"/>
            <a:ext cx="4331855" cy="285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6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Бобелев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Евгеньевич – индивидуальный предприниматель,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Сухоручкин Константин Дмитриевич – плавильщик металлов и сплавов,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Попенко Эдуард Юрьевич – начальник смены станции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7893"/>
            <a:ext cx="352839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7893"/>
            <a:ext cx="4572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1048"/>
            <a:ext cx="5229870" cy="294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7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установлено, что представление дошкольников о труде взрослых довольно ограничено – они знают лишь о небольшом количестве профессий, прежде всего самых распространенных.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и возникла идея создания проекта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наших родителей»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Шапочкин Максим Васильевич - монтажник ОПС,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Ковалёв Игорь Иванович – сварщик,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Пронь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Игоревич – заместитель директора магазина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628800"/>
            <a:ext cx="2880320" cy="375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08920"/>
            <a:ext cx="2448272" cy="391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2798043" cy="373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8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241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Масленников Александр Иванович – заместитель начальника объекта,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Конопацкий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Валерьевич – старший инженер автомобильной службы,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 Андрей Александрович – водитель грузового автомобиля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6"/>
            <a:ext cx="2859782" cy="381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856771" cy="38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2592288" cy="428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2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 Никита Владимирович – командир взвода,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Калядин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Борисович –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ндивидуальный предприниматель,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Баженов Владислав Геннадьевич – инспектор ДПС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9" y="1412776"/>
            <a:ext cx="3089317" cy="231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1534670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3407"/>
            <a:ext cx="3744416" cy="272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Ларин Алексей Юрьевич –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 </a:t>
            </a: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автомиксера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Несин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Сергеевич –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иджей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и организатор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33385"/>
            <a:ext cx="2880320" cy="384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12" y="203338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знакомство с профессиями, воспитание ценностного отношения к собственному труду и труду взрослых, будет осуществляться более эффективно через непосредственное вовлечение детей в трудовую деятельность (поручения, хозяйственно-бытовой труд, труд в природе, труд по обслуживанию игр и деятельности), в наблюдения, в экскурсии, в игровую деятельность.  </a:t>
            </a:r>
          </a:p>
        </p:txBody>
      </p:sp>
    </p:spTree>
    <p:extLst>
      <p:ext uri="{BB962C8B-B14F-4D97-AF65-F5344CB8AC3E}">
        <p14:creationId xmlns:p14="http://schemas.microsoft.com/office/powerpoint/2010/main" val="36648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знаний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труде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роли в обществе и жизни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2032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81642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представления о разных профессиях;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кругозор детей, их коммуникативные умения (обогащать словарный запас, развивать связную речь, активизировать внимание, развивать логическое мышление);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нравственные качества, (настойчивость, старательность, ответственность) через ознакомление с трудом взрослых;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трудовую деятельность для воспитания положительного отношения к труду;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положительные эмоции от коллективной трудовой деятельности;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труду других людей и их результатам;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ответственности, значимости своего труда для других детей и взрослых, участвовавших в совместном труде;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проектную деятельность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укрепления детско-родительских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40412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труд детей и взрослых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 настольные, театрализованные, сюжетно-ролевые игры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иллюстративного материала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Целенаправленные экскурсии,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(по мере возможности)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детей о профессиях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Ценностное отношение детей к труду других людей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показатель вовлеченности дошкольников в «детскую»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493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779</Words>
  <Application>Microsoft Office PowerPoint</Application>
  <PresentationFormat>Экран (4:3)</PresentationFormat>
  <Paragraphs>137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Проект  «Профессии наших родителей»</vt:lpstr>
      <vt:lpstr>Актуальность</vt:lpstr>
      <vt:lpstr>Проблема </vt:lpstr>
      <vt:lpstr>Гипотеза проекта</vt:lpstr>
      <vt:lpstr>Тип проекта</vt:lpstr>
      <vt:lpstr>Цель проекта</vt:lpstr>
      <vt:lpstr>Задачи проекта</vt:lpstr>
      <vt:lpstr>Формы работы</vt:lpstr>
      <vt:lpstr>Ожидаемый результат</vt:lpstr>
      <vt:lpstr>«Хочу знать, кем работают мои родители?»</vt:lpstr>
      <vt:lpstr>Пословицы о труде</vt:lpstr>
      <vt:lpstr>Стихи о труде</vt:lpstr>
      <vt:lpstr>Презентация PowerPoint</vt:lpstr>
      <vt:lpstr>Профессия должна быть выбрана по душе, должна интересовать человека, тогда она будет приносить человеку радость, да и дело будет спориться!</vt:lpstr>
      <vt:lpstr>Вот так трудятся наши мамы:</vt:lpstr>
      <vt:lpstr>Алиева Эмма Алибековна – повар, Зуб Ольга Владимировна - юрисконсульт;  Шапочкина Татьяна Петровна – специалист по работе с молодёжью </vt:lpstr>
      <vt:lpstr>Хаджичикова Ирина Алексеевна – домохозяйка,  Мацегорова Оксана Васильевна – мастер-универсал, Карабанова Юлия Андреевна – старший юрисконсульт</vt:lpstr>
      <vt:lpstr>Бобелева Таисия Викторовна – главный бухгалтер, Суховеева Екатерина Владимировна – домохозяйка, Калядина Мария Юрьевна – специалист ПТО</vt:lpstr>
      <vt:lpstr>Пахомова Елена Анатольевна – домохозяйка, Стогниева Оксана Васильевна – ведущий специалист, Чаплыгина Ольга Сергеевна - домохозяйка</vt:lpstr>
      <vt:lpstr>Масленникова Виктория Анатольевна – домохозяйка, Баженова Светлана Викторовна – регулировщик радиоэлектронной аппаратуры и приборов с ПК, Гриненко Анна Игоревна –  билетный кассир на ж/д транспорте</vt:lpstr>
      <vt:lpstr>Попенко Наталья Владимировна –  специалист ОУП, Пронь Маргарита Станиславовна – заместитель начальника отдела учета и отчетности финуправления</vt:lpstr>
      <vt:lpstr>Конопацкая Надежда Владимировна – домохозяйка, Захарова Ольга Николаевна – специалист ОБУ, Александрова Юлия Михайловна - домохозяйка</vt:lpstr>
      <vt:lpstr>Ларина Светлана Александровна – помошник воспитателя, Ерлыченкова Татьяна Витальевна – помошник воспитателя </vt:lpstr>
      <vt:lpstr> Несина Юлия  Александровна – заместитель директора магазина, Лазарева Ольга Владимировна – косметолог, Сухоручкина Галина Эдуардовна - продавец </vt:lpstr>
      <vt:lpstr>     Вот так трудятся наши папы:</vt:lpstr>
      <vt:lpstr>Хаджичиков Руслан – командир отделения разведвзвода ТСР, Карабанов Иван Георгиевич – пожарный (спасатель),  Мацегоров Николай Александрович - теплотехник</vt:lpstr>
      <vt:lpstr>Могилевец Сергей Михайлович – машинист тепловоза, Лазарев Михаил Иванович – челюстно-лицевой хирург, Ерлыченков Евгений Евгеньевич – начальник смены ОАО «Азот»</vt:lpstr>
      <vt:lpstr>Алиев Азиз Алиевич – слесарь ремонтник и дежурный энергетик, Зуб Андрей Викторович - слесарь</vt:lpstr>
      <vt:lpstr>Бобелев Дмитрий Евгеньевич – индивидуальный предприниматель, Сухоручкин Константин Дмитриевич – плавильщик металлов и сплавов,  Попенко Эдуард Юрьевич – начальник смены станции</vt:lpstr>
      <vt:lpstr> Шапочкин Максим Васильевич - монтажник ОПС, Ковалёв Игорь Иванович – сварщик,  Пронь Алексей Игоревич – заместитель директора магазина</vt:lpstr>
      <vt:lpstr>Масленников Александр Иванович – заместитель начальника объекта,  Конопацкий Руслан Валерьевич – старший инженер автомобильной службы, Пахомов Андрей Александрович – водитель грузового автомобиля </vt:lpstr>
      <vt:lpstr>Александров Никита Владимирович – командир взвода,  Калядин Евгений Борисович – индивидуальный предприниматель, Баженов Владислав Геннадьевич – инспектор ДПС</vt:lpstr>
      <vt:lpstr>Ларин Алексей Юрьевич – водитель автомиксера,  Несин Алексей Сергеевич – диджей, ведущий и организатор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«Профессии наших родителей»</dc:title>
  <dc:creator>Comp Uter</dc:creator>
  <cp:lastModifiedBy>Пользователь Windows</cp:lastModifiedBy>
  <cp:revision>70</cp:revision>
  <dcterms:created xsi:type="dcterms:W3CDTF">2017-12-11T08:23:33Z</dcterms:created>
  <dcterms:modified xsi:type="dcterms:W3CDTF">2018-01-09T18:05:33Z</dcterms:modified>
</cp:coreProperties>
</file>